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315" r:id="rId4"/>
    <p:sldId id="330" r:id="rId5"/>
    <p:sldId id="336" r:id="rId6"/>
    <p:sldId id="339" r:id="rId7"/>
    <p:sldId id="342" r:id="rId8"/>
    <p:sldId id="344" r:id="rId9"/>
    <p:sldId id="345" r:id="rId10"/>
    <p:sldId id="332" r:id="rId11"/>
    <p:sldId id="334" r:id="rId12"/>
    <p:sldId id="347" r:id="rId13"/>
    <p:sldId id="346" r:id="rId14"/>
    <p:sldId id="343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26-9-2017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26-9-2017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26-9-2017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26-9-2017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26-9-2017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26-9-2017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26-9-2017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26-9-2017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26-9-2017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26-9-2017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26-9-2017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99592" y="908720"/>
            <a:ext cx="75608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/>
              <a:t>LG42 IBS2.1 Oogsten, complexe machines.</a:t>
            </a:r>
          </a:p>
          <a:p>
            <a:r>
              <a:rPr lang="nl-NL" sz="4000" dirty="0" smtClean="0"/>
              <a:t>Bedrijfseconomie – </a:t>
            </a:r>
            <a:r>
              <a:rPr lang="nl-NL" sz="4000" smtClean="0"/>
              <a:t>les 4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Bedrijfsleidingvergoeding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nl-NL" dirty="0" smtClean="0"/>
              <a:t>De baas wil ook graag iets verdienen.</a:t>
            </a:r>
          </a:p>
          <a:p>
            <a:pPr marL="114300" indent="0">
              <a:buNone/>
            </a:pPr>
            <a:r>
              <a:rPr lang="nl-NL" dirty="0" smtClean="0"/>
              <a:t>Bij de arbeidskosten wordt daarvoor 5-10% gerekend.</a:t>
            </a:r>
          </a:p>
          <a:p>
            <a:pPr marL="11430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02443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uiteindelijke tarief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Winst</a:t>
            </a:r>
          </a:p>
          <a:p>
            <a:r>
              <a:rPr lang="nl-NL" dirty="0" smtClean="0"/>
              <a:t>BTW</a:t>
            </a:r>
          </a:p>
          <a:p>
            <a:r>
              <a:rPr lang="nl-NL" dirty="0" smtClean="0"/>
              <a:t>Afronden</a:t>
            </a:r>
          </a:p>
          <a:p>
            <a:r>
              <a:rPr lang="nl-NL" smtClean="0"/>
              <a:t>Controleren.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32486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Portfolio-opdracht.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Maak ‘m.</a:t>
            </a:r>
          </a:p>
          <a:p>
            <a:r>
              <a:rPr lang="nl-NL" dirty="0" smtClean="0"/>
              <a:t>Lever ‘m in.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642550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Herhaling opgave 36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16665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Van uur naar hectare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565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Vorige week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Aanwezigheid.</a:t>
            </a:r>
          </a:p>
          <a:p>
            <a:pPr marL="0" indent="0">
              <a:buNone/>
            </a:pPr>
            <a:r>
              <a:rPr lang="nl-NL" dirty="0" smtClean="0"/>
              <a:t>Gemaakt tot en met 35,</a:t>
            </a:r>
          </a:p>
          <a:p>
            <a:pPr marL="0" indent="0">
              <a:buNone/>
            </a:pPr>
            <a:r>
              <a:rPr lang="nl-NL" dirty="0" smtClean="0"/>
              <a:t>Nagekeken tot en met 34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5319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Variabele kosten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Brandstof</a:t>
            </a:r>
          </a:p>
          <a:p>
            <a:r>
              <a:rPr lang="nl-NL" dirty="0" smtClean="0"/>
              <a:t>Smeermiddelen</a:t>
            </a:r>
          </a:p>
          <a:p>
            <a:r>
              <a:rPr lang="nl-NL" b="1" dirty="0" smtClean="0"/>
              <a:t>Arbeid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2590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Arbeidskosten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nl-NL" dirty="0" smtClean="0"/>
              <a:t>Wat valt er allemaal onder arbeidskosten?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46646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0924" y="260648"/>
            <a:ext cx="5102262" cy="6252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552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11860"/>
            <a:ext cx="9144000" cy="4234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191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Maak opgaven 35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Download voor opgave 35 de cao LEO van jullie Wiki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19642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Antwoorden opgave 35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504" y="1268760"/>
            <a:ext cx="8867464" cy="382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729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340768"/>
            <a:ext cx="8676456" cy="4009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32753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1209</TotalTime>
  <Words>99</Words>
  <Application>Microsoft Office PowerPoint</Application>
  <PresentationFormat>Diavoorstelling (4:3)</PresentationFormat>
  <Paragraphs>28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7" baseType="lpstr">
      <vt:lpstr>Arial</vt:lpstr>
      <vt:lpstr>Calibri</vt:lpstr>
      <vt:lpstr>Kantoorthema</vt:lpstr>
      <vt:lpstr>PowerPoint-presentatie</vt:lpstr>
      <vt:lpstr>Vorige week</vt:lpstr>
      <vt:lpstr>Variabele kosten</vt:lpstr>
      <vt:lpstr>Arbeidskosten</vt:lpstr>
      <vt:lpstr>PowerPoint-presentatie</vt:lpstr>
      <vt:lpstr>PowerPoint-presentatie</vt:lpstr>
      <vt:lpstr>Maak opgaven 35</vt:lpstr>
      <vt:lpstr>Antwoorden opgave 35</vt:lpstr>
      <vt:lpstr>PowerPoint-presentatie</vt:lpstr>
      <vt:lpstr>Bedrijfsleidingvergoeding</vt:lpstr>
      <vt:lpstr>Het uiteindelijke tarief</vt:lpstr>
      <vt:lpstr>Portfolio-opdracht.</vt:lpstr>
      <vt:lpstr>Herhaling opgave 36</vt:lpstr>
      <vt:lpstr>Van uur naar hectare</vt:lpstr>
    </vt:vector>
  </TitlesOfParts>
  <Company>Helicon Opleidingen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62</cp:revision>
  <dcterms:created xsi:type="dcterms:W3CDTF">2013-11-15T15:05:42Z</dcterms:created>
  <dcterms:modified xsi:type="dcterms:W3CDTF">2017-09-26T08:53:33Z</dcterms:modified>
</cp:coreProperties>
</file>